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2" r:id="rId5"/>
    <p:sldId id="261" r:id="rId6"/>
    <p:sldId id="263" r:id="rId7"/>
    <p:sldId id="264" r:id="rId8"/>
    <p:sldId id="266" r:id="rId9"/>
    <p:sldId id="265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5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37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93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4064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835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2389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850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97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59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3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604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600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647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54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173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29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13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8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4384" y="1461783"/>
            <a:ext cx="5956041" cy="2387600"/>
          </a:xfrm>
        </p:spPr>
        <p:txBody>
          <a:bodyPr/>
          <a:lstStyle/>
          <a:p>
            <a:r>
              <a:rPr lang="en-US" b="1" dirty="0">
                <a:latin typeface="Arial Black" panose="020B0A04020102020204" pitchFamily="34" charset="0"/>
              </a:rPr>
              <a:t>G  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FIFA</a:t>
            </a:r>
            <a:r>
              <a:rPr lang="en-US" dirty="0"/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1667" y="3948548"/>
            <a:ext cx="5253926" cy="1778922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 Knowledge Representation Technologies Project</a:t>
            </a:r>
          </a:p>
          <a:p>
            <a:r>
              <a:rPr lang="en-US" b="1" dirty="0">
                <a:solidFill>
                  <a:schemeClr val="bg1"/>
                </a:solidFill>
              </a:rPr>
              <a:t>Under the supervision of Prof. Edward Holden</a:t>
            </a:r>
          </a:p>
          <a:p>
            <a:r>
              <a:rPr lang="en-US" b="1" dirty="0" err="1">
                <a:solidFill>
                  <a:schemeClr val="bg1"/>
                </a:solidFill>
              </a:rPr>
              <a:t>Nirbhay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Pherwani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 err="1">
                <a:solidFill>
                  <a:schemeClr val="bg1"/>
                </a:solidFill>
              </a:rPr>
              <a:t>Dhiren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Chandnani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Yash </a:t>
            </a:r>
            <a:r>
              <a:rPr lang="en-US" b="1" dirty="0" err="1">
                <a:solidFill>
                  <a:schemeClr val="bg1"/>
                </a:solidFill>
              </a:rPr>
              <a:t>Rajaram</a:t>
            </a:r>
            <a:r>
              <a:rPr lang="en-US" b="1" dirty="0">
                <a:solidFill>
                  <a:schemeClr val="bg1"/>
                </a:solidFill>
              </a:rPr>
              <a:t> Bagayatkar</a:t>
            </a:r>
          </a:p>
          <a:p>
            <a:r>
              <a:rPr lang="en-US" b="1" dirty="0" err="1">
                <a:solidFill>
                  <a:schemeClr val="bg1"/>
                </a:solidFill>
              </a:rPr>
              <a:t>Hemanth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Kammari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630" y="3184846"/>
            <a:ext cx="578192" cy="48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22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922D6-D081-4927-A6A8-B8B874200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CB04-C1BA-425F-949E-2A690648F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more features to the geocode </a:t>
            </a:r>
          </a:p>
        </p:txBody>
      </p:sp>
    </p:spTree>
    <p:extLst>
      <p:ext uri="{BB962C8B-B14F-4D97-AF65-F5344CB8AC3E}">
        <p14:creationId xmlns:p14="http://schemas.microsoft.com/office/powerpoint/2010/main" val="589319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Technologies used</a:t>
            </a:r>
          </a:p>
          <a:p>
            <a:r>
              <a:rPr lang="en-US" dirty="0"/>
              <a:t>Pipeline</a:t>
            </a:r>
          </a:p>
          <a:p>
            <a:r>
              <a:rPr lang="en-US" dirty="0"/>
              <a:t>Data Cleaning and Insertion into </a:t>
            </a:r>
            <a:r>
              <a:rPr lang="en-US" dirty="0" err="1"/>
              <a:t>MongoDb</a:t>
            </a:r>
            <a:r>
              <a:rPr lang="en-US" dirty="0"/>
              <a:t> </a:t>
            </a:r>
          </a:p>
          <a:p>
            <a:r>
              <a:rPr lang="en-US" dirty="0"/>
              <a:t>Onto the GUI</a:t>
            </a:r>
          </a:p>
          <a:p>
            <a:r>
              <a:rPr lang="en-US" dirty="0"/>
              <a:t>PHP Connect</a:t>
            </a:r>
          </a:p>
          <a:p>
            <a:r>
              <a:rPr lang="en-US" dirty="0"/>
              <a:t>Querying and Wildcard Querying</a:t>
            </a:r>
          </a:p>
          <a:p>
            <a:r>
              <a:rPr lang="en-US" dirty="0"/>
              <a:t>Future scope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039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Footballers also play the stats game</a:t>
            </a:r>
          </a:p>
          <a:p>
            <a:r>
              <a:rPr lang="en-US" dirty="0"/>
              <a:t>Our project keeps track of their current progress using the rich database collected by scrapping the web for all the detailed professional information about each individual player.</a:t>
            </a:r>
          </a:p>
          <a:p>
            <a:r>
              <a:rPr lang="en-US" dirty="0"/>
              <a:t>We have included customized searches according to various general criteria or detailed criteria</a:t>
            </a:r>
          </a:p>
          <a:p>
            <a:r>
              <a:rPr lang="en-US" dirty="0"/>
              <a:t>We also retrieve geo locations of all the players within a particular radius of a country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61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DAE83-5594-4CDD-904C-76258E043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15" y="1267823"/>
            <a:ext cx="7261381" cy="532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14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6D7AC9-F3D9-453F-8615-7FEA014D99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1" y="1097280"/>
            <a:ext cx="7506789" cy="5826034"/>
          </a:xfrm>
        </p:spPr>
      </p:pic>
    </p:spTree>
    <p:extLst>
      <p:ext uri="{BB962C8B-B14F-4D97-AF65-F5344CB8AC3E}">
        <p14:creationId xmlns:p14="http://schemas.microsoft.com/office/powerpoint/2010/main" val="3762904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insert into </a:t>
            </a:r>
            <a:r>
              <a:rPr lang="en-US" dirty="0" err="1"/>
              <a:t>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dataset was downloaded from </a:t>
            </a:r>
            <a:r>
              <a:rPr lang="en-US" dirty="0" err="1"/>
              <a:t>kaggle</a:t>
            </a:r>
            <a:r>
              <a:rPr lang="en-US" dirty="0"/>
              <a:t> which is up to date as of the year 2018</a:t>
            </a:r>
          </a:p>
          <a:p>
            <a:r>
              <a:rPr lang="en-US" dirty="0"/>
              <a:t>The data that we downloaded did not have the images, description, location </a:t>
            </a:r>
            <a:r>
              <a:rPr lang="en-US" dirty="0" err="1"/>
              <a:t>latlngs</a:t>
            </a:r>
            <a:endParaRPr lang="en-US" dirty="0"/>
          </a:p>
          <a:p>
            <a:r>
              <a:rPr lang="en-US" dirty="0"/>
              <a:t>We wrote python scripts to crawl the web for this information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021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 the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GoFIFA</a:t>
            </a:r>
            <a:r>
              <a:rPr lang="en-US" dirty="0"/>
              <a:t> GUI has a custom search page which allows customizing search criteria based and returns all the players fitting those criteria</a:t>
            </a:r>
          </a:p>
          <a:p>
            <a:r>
              <a:rPr lang="en-US" dirty="0"/>
              <a:t>Upon selecting a particular player, we are able to view all the stats and details of the player.</a:t>
            </a:r>
          </a:p>
          <a:p>
            <a:r>
              <a:rPr lang="en-US" dirty="0"/>
              <a:t>This exposes the player’s strengths, weaknesses, his background and also his picture</a:t>
            </a:r>
          </a:p>
          <a:p>
            <a:r>
              <a:rPr lang="en-US" dirty="0"/>
              <a:t>The strengths and weaknesses are displayed using a custom stat radar from certain stats present in the </a:t>
            </a:r>
            <a:r>
              <a:rPr lang="en-US" dirty="0" err="1"/>
              <a:t>mongodb</a:t>
            </a:r>
            <a:r>
              <a:rPr lang="en-US" dirty="0"/>
              <a:t> database</a:t>
            </a:r>
          </a:p>
          <a:p>
            <a:r>
              <a:rPr lang="en-US" dirty="0" err="1"/>
              <a:t>Eg</a:t>
            </a:r>
            <a:r>
              <a:rPr lang="en-US" dirty="0"/>
              <a:t>: pace= 0.55*sprint speed + 0.45*acceleration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159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Connect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F67951-FA48-4387-ACEA-5B2D28484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49" y="4411980"/>
            <a:ext cx="6115050" cy="2324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B467C5-6C51-49F3-ABCA-F1F438A519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40" y="3834875"/>
            <a:ext cx="7353300" cy="238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1912A2-37D1-409E-B313-5CE2CAACFE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30400"/>
            <a:ext cx="8705850" cy="1295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F753F1F-C058-4BD1-8711-16027E148C29}"/>
              </a:ext>
            </a:extLst>
          </p:cNvPr>
          <p:cNvSpPr txBox="1"/>
          <p:nvPr/>
        </p:nvSpPr>
        <p:spPr>
          <a:xfrm>
            <a:off x="1611086" y="3405593"/>
            <a:ext cx="312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Finding a particular player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C3E50C-624E-435C-9106-1217164941C0}"/>
              </a:ext>
            </a:extLst>
          </p:cNvPr>
          <p:cNvSpPr txBox="1"/>
          <p:nvPr/>
        </p:nvSpPr>
        <p:spPr>
          <a:xfrm>
            <a:off x="1354809" y="1388957"/>
            <a:ext cx="312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Images from </a:t>
            </a:r>
            <a:r>
              <a:rPr lang="en-US" dirty="0" err="1"/>
              <a:t>GridFS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B5B979-9907-4D61-B53A-075553069E7E}"/>
              </a:ext>
            </a:extLst>
          </p:cNvPr>
          <p:cNvSpPr txBox="1"/>
          <p:nvPr/>
        </p:nvSpPr>
        <p:spPr>
          <a:xfrm>
            <a:off x="2290980" y="4113905"/>
            <a:ext cx="312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</a:t>
            </a:r>
            <a:r>
              <a:rPr lang="en-US"/>
              <a:t>Player Location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987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Querying and Wildcard Querying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also added a feature of not only searching for the whole name typed, but also for a partial word search</a:t>
            </a:r>
          </a:p>
          <a:p>
            <a:r>
              <a:rPr lang="en-US" dirty="0"/>
              <a:t>This partial word search allows user to view all player names related to the partial word</a:t>
            </a:r>
          </a:p>
          <a:p>
            <a:r>
              <a:rPr lang="en-US" dirty="0"/>
              <a:t>Wildcard query search is implemented using regex querying command</a:t>
            </a:r>
          </a:p>
          <a:p>
            <a:r>
              <a:rPr lang="en-US" dirty="0"/>
              <a:t>PHP being lean and light, we used it to create the rest </a:t>
            </a:r>
            <a:r>
              <a:rPr lang="en-US" dirty="0" err="1"/>
              <a:t>api</a:t>
            </a:r>
            <a:r>
              <a:rPr lang="en-US" dirty="0"/>
              <a:t> and make a whole web integration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2275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152</TotalTime>
  <Words>342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Black</vt:lpstr>
      <vt:lpstr>Trebuchet MS</vt:lpstr>
      <vt:lpstr>Wingdings 3</vt:lpstr>
      <vt:lpstr>Facet</vt:lpstr>
      <vt:lpstr>G   FIFA </vt:lpstr>
      <vt:lpstr>Content</vt:lpstr>
      <vt:lpstr>Introduction</vt:lpstr>
      <vt:lpstr>Technologies used</vt:lpstr>
      <vt:lpstr>Pipeline</vt:lpstr>
      <vt:lpstr>Data Cleaning and insert into Mongodb</vt:lpstr>
      <vt:lpstr>Onto the GUI</vt:lpstr>
      <vt:lpstr>PHP Connect</vt:lpstr>
      <vt:lpstr>Querying and Wildcard Querying</vt:lpstr>
      <vt:lpstr>Future Scope</vt:lpstr>
    </vt:vector>
  </TitlesOfParts>
  <Company>Rochester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   FIFA </dc:title>
  <dc:creator>Yash Bagayatkar (RIT Student)</dc:creator>
  <cp:lastModifiedBy>Yash Bagayatkar</cp:lastModifiedBy>
  <cp:revision>8</cp:revision>
  <dcterms:created xsi:type="dcterms:W3CDTF">2019-04-22T21:14:28Z</dcterms:created>
  <dcterms:modified xsi:type="dcterms:W3CDTF">2019-04-23T03:01:25Z</dcterms:modified>
</cp:coreProperties>
</file>

<file path=docProps/thumbnail.jpeg>
</file>